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300" r:id="rId2"/>
    <p:sldId id="309" r:id="rId3"/>
    <p:sldId id="313" r:id="rId4"/>
    <p:sldId id="310" r:id="rId5"/>
    <p:sldId id="314" r:id="rId6"/>
    <p:sldId id="312" r:id="rId7"/>
    <p:sldId id="302" r:id="rId8"/>
    <p:sldId id="269" r:id="rId9"/>
    <p:sldId id="260" r:id="rId10"/>
    <p:sldId id="277" r:id="rId11"/>
    <p:sldId id="266" r:id="rId12"/>
    <p:sldId id="273" r:id="rId13"/>
    <p:sldId id="259" r:id="rId14"/>
    <p:sldId id="268" r:id="rId15"/>
    <p:sldId id="261" r:id="rId16"/>
    <p:sldId id="311" r:id="rId17"/>
    <p:sldId id="272" r:id="rId18"/>
    <p:sldId id="291" r:id="rId19"/>
    <p:sldId id="318" r:id="rId20"/>
    <p:sldId id="317" r:id="rId21"/>
    <p:sldId id="322" r:id="rId22"/>
    <p:sldId id="321" r:id="rId23"/>
    <p:sldId id="301" r:id="rId24"/>
    <p:sldId id="308" r:id="rId25"/>
    <p:sldId id="287" r:id="rId26"/>
    <p:sldId id="276" r:id="rId27"/>
    <p:sldId id="323" r:id="rId28"/>
    <p:sldId id="281" r:id="rId29"/>
    <p:sldId id="283" r:id="rId30"/>
    <p:sldId id="324" r:id="rId31"/>
    <p:sldId id="304" r:id="rId32"/>
    <p:sldId id="305" r:id="rId33"/>
    <p:sldId id="275" r:id="rId34"/>
    <p:sldId id="284" r:id="rId35"/>
    <p:sldId id="285" r:id="rId36"/>
    <p:sldId id="286" r:id="rId37"/>
    <p:sldId id="279" r:id="rId38"/>
    <p:sldId id="288" r:id="rId39"/>
    <p:sldId id="256" r:id="rId40"/>
    <p:sldId id="257" r:id="rId41"/>
    <p:sldId id="258" r:id="rId42"/>
    <p:sldId id="282" r:id="rId43"/>
    <p:sldId id="292" r:id="rId44"/>
    <p:sldId id="296" r:id="rId45"/>
    <p:sldId id="294" r:id="rId46"/>
    <p:sldId id="293" r:id="rId47"/>
    <p:sldId id="297" r:id="rId48"/>
    <p:sldId id="295" r:id="rId49"/>
    <p:sldId id="298" r:id="rId50"/>
    <p:sldId id="315" r:id="rId51"/>
    <p:sldId id="316" r:id="rId52"/>
    <p:sldId id="280" r:id="rId53"/>
    <p:sldId id="320" r:id="rId54"/>
    <p:sldId id="319" r:id="rId55"/>
    <p:sldId id="299" r:id="rId5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6" autoAdjust="0"/>
    <p:restoredTop sz="94660"/>
  </p:normalViewPr>
  <p:slideViewPr>
    <p:cSldViewPr>
      <p:cViewPr varScale="1">
        <p:scale>
          <a:sx n="109" d="100"/>
          <a:sy n="109" d="100"/>
        </p:scale>
        <p:origin x="169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9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2DB2786-551F-4141-8873-4C760FB76F85}" type="datetimeFigureOut">
              <a:rPr lang="en-US"/>
              <a:pPr>
                <a:defRPr/>
              </a:pPr>
              <a:t>10/15/2019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3BFB677-8252-49CD-84B7-48DFDD5BB98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E645706-922D-41D1-B64C-342B26775AD0}" type="slidenum">
              <a:rPr lang="en-US" altLang="en-US"/>
              <a:pPr eaLnBrk="1" hangingPunct="1"/>
              <a:t>18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D9661-9793-4830-9D01-CB886FB05453}" type="datetimeFigureOut">
              <a:rPr lang="en-US"/>
              <a:pPr>
                <a:defRPr/>
              </a:pPr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B3ADDD-0FCE-4A75-88AC-6F863B1202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717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C6640-207F-4789-A1B2-F3731F502DA6}" type="datetimeFigureOut">
              <a:rPr lang="en-US"/>
              <a:pPr>
                <a:defRPr/>
              </a:pPr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EB28B8-010E-485D-927F-0F1387F660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5216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26EE0-F4AC-4DA2-BD95-AC0607875A6F}" type="datetimeFigureOut">
              <a:rPr lang="en-US"/>
              <a:pPr>
                <a:defRPr/>
              </a:pPr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44EEA4-7498-4E02-92BA-AEC51F424B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1363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40155-D1DB-467F-B7DE-9452EFA60EBE}" type="datetimeFigureOut">
              <a:rPr lang="en-US"/>
              <a:pPr>
                <a:defRPr/>
              </a:pPr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C71EC4-5EA3-4898-A42D-5434B6DBB6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2651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A9804-88E0-49BC-9A0A-6641C266DC32}" type="datetimeFigureOut">
              <a:rPr lang="en-US"/>
              <a:pPr>
                <a:defRPr/>
              </a:pPr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FB8FA-76A8-4302-B745-3F517F9F07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9650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CF315-E714-4124-B83B-1937A434FB24}" type="datetimeFigureOut">
              <a:rPr lang="en-US"/>
              <a:pPr>
                <a:defRPr/>
              </a:pPr>
              <a:t>10/15/2019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A486C2-6A73-48AF-B260-A2F316A858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6292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F0115-F539-46DB-A533-338535510F5E}" type="datetimeFigureOut">
              <a:rPr lang="en-US"/>
              <a:pPr>
                <a:defRPr/>
              </a:pPr>
              <a:t>10/15/2019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C6C50B-0027-4A42-AC3F-653FF80555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8683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AB016-4715-4691-932E-D9197E2312E6}" type="datetimeFigureOut">
              <a:rPr lang="en-US"/>
              <a:pPr>
                <a:defRPr/>
              </a:pPr>
              <a:t>10/15/2019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28FD07-A3FF-448A-A902-EC8C3E743A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1367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01362-1A02-411E-A334-57B9B7DFDC1C}" type="datetimeFigureOut">
              <a:rPr lang="en-US"/>
              <a:pPr>
                <a:defRPr/>
              </a:pPr>
              <a:t>10/15/2019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08F09E-BC53-459A-A79B-67BED22FD5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7054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3FDD5-93A5-4409-9EA0-6F9532FFC357}" type="datetimeFigureOut">
              <a:rPr lang="en-US"/>
              <a:pPr>
                <a:defRPr/>
              </a:pPr>
              <a:t>10/15/2019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6E6F02-55E2-44C3-9F40-2DFADC7BD1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259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462AB-568F-49ED-BEA7-F5F31C79E77E}" type="datetimeFigureOut">
              <a:rPr lang="en-US"/>
              <a:pPr>
                <a:defRPr/>
              </a:pPr>
              <a:t>10/15/2019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61F01F-C0DB-40A0-A696-D198C9874F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9587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5DDEDA1-C894-4B30-A095-89FE255C3EDC}" type="datetimeFigureOut">
              <a:rPr lang="en-US"/>
              <a:pPr>
                <a:defRPr/>
              </a:pPr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51DD3EC-7ED5-4E0D-BFB3-4F7C73EED7D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C:\Users\NWTF User\Documents\Luke's Files\Turkey Pictures\Longbeard in NWSG Field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0838" y="0"/>
            <a:ext cx="9494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3"/>
          <p:cNvSpPr txBox="1">
            <a:spLocks noChangeArrowheads="1"/>
          </p:cNvSpPr>
          <p:nvPr/>
        </p:nvSpPr>
        <p:spPr bwMode="auto">
          <a:xfrm>
            <a:off x="381000" y="533400"/>
            <a:ext cx="7315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chemeClr val="bg1"/>
                </a:solidFill>
                <a:latin typeface="Calibri" panose="020F0502020204030204" pitchFamily="34" charset="0"/>
              </a:rPr>
              <a:t>Longbeards and Longleaf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638800" y="6324600"/>
            <a:ext cx="5181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latin typeface="Calibri" panose="020F0502020204030204" pitchFamily="34" charset="0"/>
              </a:rPr>
              <a:t> </a:t>
            </a:r>
            <a:r>
              <a:rPr lang="en-US" altLang="en-US" b="1">
                <a:solidFill>
                  <a:schemeClr val="bg1"/>
                </a:solidFill>
                <a:latin typeface="Calibri" panose="020F0502020204030204" pitchFamily="34" charset="0"/>
              </a:rPr>
              <a:t>A match made in Heaven......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C:\Users\NWTF User\Documents\Luke's Files\Mississippi\Mason Creek WMA Stewardship Project 2010-2011\Photos\Mason Creek Stewardship Work 12-8-10\Mason Creek Stew. Project 12-8-10 (1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3098800"/>
            <a:ext cx="5638800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4" descr="C:\Users\NWTF User\Documents\Luke's Files\Native Warm Season Grasses\Pictures\Little Blue Stem (2)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3505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2" descr="C:\Users\NWTF User\Documents\Luke's Files\Longleaf Information\Burning Photos in MS 2011- Adam Butler- MDWFP\Longleaf Burn 03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054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C:\Users\NWTF User\Documents\Luke's Files\Native Warm Season Grasses\Pictures\Panicum Spp (1)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0"/>
            <a:ext cx="4343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NWTF User\Pictures\Alabama\Fred T. Stimpson WMA 6-25-10\100_158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5410200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C:\Users\NWTF User\Pictures\Alabama\Fred T. Stimpson WMA 6-25-10\100_161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C:\Users\NWTF User\Pictures\Alabama\Fred T. Stimpson WMA 6-25-10\100_158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1525" y="3581400"/>
            <a:ext cx="49149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NWTF User\Pictures\Misssissippi\Chickasayhaw WMA, MS 2009\Juv. Gopher Tortoise, M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4925"/>
            <a:ext cx="9144000" cy="692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NWTF User\Documents\Luke's Files\Mississippi\Mason Creek WMA Stewardship Project 2010-2011\Mason Creek WMA, MS 2009\Juv. Gopher Tortoise @ Mason Creek WMA, MS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NWTF User\Pictures\Alabama\Fred T. Stimpson WMA 6-25-10\100_163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9753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3"/>
          <p:cNvSpPr txBox="1">
            <a:spLocks noChangeArrowheads="1"/>
          </p:cNvSpPr>
          <p:nvPr/>
        </p:nvSpPr>
        <p:spPr bwMode="auto">
          <a:xfrm>
            <a:off x="7162800" y="5557838"/>
            <a:ext cx="1981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Calibri" panose="020F0502020204030204" pitchFamily="34" charset="0"/>
              </a:rPr>
              <a:t>Quail Chick</a:t>
            </a:r>
          </a:p>
        </p:txBody>
      </p:sp>
      <p:pic>
        <p:nvPicPr>
          <p:cNvPr id="16387" name="Picture 1" descr="C:\Users\NWTF User\Documents\Luke's Files\Native Warm Season Grasses\Pictures\Dewberries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0" y="4140200"/>
            <a:ext cx="4076700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3" descr="C:\Users\NWTF User\Documents\Luke's Files\Longleaf Information\Quail Chick- NBC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9750" y="3352800"/>
            <a:ext cx="60642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6" descr="C:\Users\NWTF User\Documents\Luke's Files\Longleaf Information\Wary Quail- NBCI 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35052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2" descr="C:\Users\NWTF User\Documents\Luke's Files\Alabama\Alabama State Board Mtg. Info. 2-5-11\Skyline WMA, AL 1-6-11  (55)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5638800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-3175"/>
            <a:ext cx="5410200" cy="696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NWTF User\Pictures\Misssissippi\Red Creek WMA          Field Day, MS     9-28-10\Red Creek WMA Field Day, MS 10-28-10 (6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Wild Turkey Woodlands Field Day</a:t>
            </a:r>
          </a:p>
        </p:txBody>
      </p:sp>
      <p:pic>
        <p:nvPicPr>
          <p:cNvPr id="19459" name="Content Placeholder 6" descr="NWTF_04_22_10 184.jp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114800"/>
            <a:ext cx="3454400" cy="2590800"/>
          </a:xfrm>
        </p:spPr>
      </p:pic>
      <p:pic>
        <p:nvPicPr>
          <p:cNvPr id="19460" name="Picture 7" descr="NWTF_04_22_10 049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3505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9" descr="NWTF_04_22_10 090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3400" y="4057650"/>
            <a:ext cx="35306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0" descr="NWTF_04_22_10 098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8000" y="1295400"/>
            <a:ext cx="3556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1" descr="Salem Salooms- Evergreen, AL 1-2010 002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2895600"/>
            <a:ext cx="3149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NWTF User\Documents\Luke's Files\2012 NWTF Grants\Longleaf Pine Landowners- LA NRCS Grant 2012\SE LA NRCS LLP Field Day 5-24-12\SE LLP Field Day Photos 5-24-12\SE LA LLP Field Day Photos 5-24-12  (54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50900"/>
            <a:ext cx="9144000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5563"/>
            <a:ext cx="9144000" cy="692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NWTF User\Documents\Luke's Files\2012 NWTF Grants\Longleaf Pine Landowners- LA NRCS Grant 2012\SE LA NRCS LLP Field Day 5-24-12\SE LLP Field Day Photos 5-24-12\SE LA LLP Field Day Photos 5-24-12  (57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50900"/>
            <a:ext cx="9144000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C:\Users\NWTF User\Documents\Luke's Files\2012 NWTF Grants\Longleaf Pine Landowners- MS NRCS Grant 2012\Jack Wellborn- MS LLP Field Day May 10th, 2012\Photo's of Field Day 5-10-12\MS LLP Field Day 5-10-12 (92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NWTF User\Documents\Luke's Files\2012 NWTF Grants\Longleaf Pine Landowners- MS NRCS Grant 2012\Jack Wellborn- MS LLP Field Day May 10th, 2012\Photo's of Field Day 5-10-12\MS LLP Field Day 5-10-12 (103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NWTF User\Documents\Luke's Files\2011 NWTF Grants\Longleaf Grant Reports 2011\Longleaf-  Restoration Project-Sig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76200"/>
            <a:ext cx="67056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5163" y="0"/>
            <a:ext cx="5273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GPS Map- Loyd Athinson-7-1-10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84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105400" y="609600"/>
            <a:ext cx="3886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Calibri" panose="020F0502020204030204" pitchFamily="34" charset="0"/>
              </a:rPr>
              <a:t>NRCS Longleaf Pine Initiative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181600" y="1600200"/>
            <a:ext cx="37338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>
                <a:latin typeface="Calibri" panose="020F0502020204030204" pitchFamily="34" charset="0"/>
              </a:rPr>
              <a:t>NWTF has partnered with NRCS during the next 18 months to provide 50 free landowner management plans to private landowners who are willing to restore their land to Longleaf pine. 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029200" y="3257550"/>
            <a:ext cx="3962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>
                <a:latin typeface="Calibri" panose="020F0502020204030204" pitchFamily="34" charset="0"/>
              </a:rPr>
              <a:t>Requires a  5-15 year commitment.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257800" y="3886200"/>
            <a:ext cx="3657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>
                <a:latin typeface="Calibri" panose="020F0502020204030204" pitchFamily="34" charset="0"/>
              </a:rPr>
              <a:t>Provides a 75% cost-share for site-prep, seedlings, planting and 1-4 prescribe burns over the life of the contract.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257800" y="5802313"/>
            <a:ext cx="3657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i="1">
                <a:latin typeface="Calibri" panose="020F0502020204030204" pitchFamily="34" charset="0"/>
              </a:rPr>
              <a:t>You are never out of turkey habitat!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NWTF User\Pictures\NRCS Louisiana\Justin Walker- Beaureguard Parish- NRCS LL Project 8-27-10\Justin- Beaureguard Parish, LA NRCS LL (8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57275" y="-323850"/>
            <a:ext cx="11258550" cy="750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NWTF User\Documents\Luke's Files\2012 NWTF Grants\Longleaf Pine Landowners- LA NRCS Grant 2012\LA Longleaf Pine Landowners 2012\NRCS LLP # 16 Dale Kelly Vernon Parish 4-25-12\Dale Kelly  4-25-12  (5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11363" y="-1508125"/>
            <a:ext cx="13166726" cy="987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Luke\Documents\Joe's Files\Pictures\Oakmulgee Stewardship Contract\000_0007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4450" y="0"/>
            <a:ext cx="918845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Luke\Documents\Luke's Files\Native Warm Season Grasses\Pictures\Partridge Pe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575800" cy="718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WTF User\Documents\Luke's Files\2011 NWTF Grants\NRCS LLP  Grant\Alabama NRCS- LLP Grant\2011-1-6 Longleaf map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70437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NWTF User\Documents\Luke's Files\2012 NWTF Grants\Longleaf Pine Landowners- MS NRCS Grant 2012\MS LLP Landowners- Site Visits 2012\MS NRCS LLP_2012 # 25 Auther Scandlin\MS NRCS LLP_2012 # 25 Auther Scandlin  (13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11363" y="-1508125"/>
            <a:ext cx="13166726" cy="987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NWTF User\Documents\Luke's Files\Alabama\AL Wild Turkey Woodland Event- 5-10\Salem Salooms land- AL 2010\Turkey's in Chufa- Salem Salooms 3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90600" y="0"/>
            <a:ext cx="10499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NWTF User\Documents\Luke's Files\Alabama\AL Wild Turkey Woodland Event- 5-10\Salem Salooms land- AL 2010\Salem Salooms- Evergreen, AL 1-2010 03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38" y="-6350"/>
            <a:ext cx="9159876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NWTF User\Documents\Luke's Files\Mississippi\Mason Creek WMA Stewardship Project 2010-2011\Photos\Mason Creek Stewardship Work 12-8-10\Mason Creek Stew. Project 12-8-10 (36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Luke\Documents\Joe's Files\Pictures\MS NWSG\Parks_Deaton_plantin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NWTF User\Documents\Luke's Files\Native Warm Season Grasses\Pictures\Big Blue Stem (2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4" descr="C:\Users\NWTF User\Documents\Luke's Files\Native Warm Season Grasses\Pictures\Little Blue Stem (1)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724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C:\Users\NWTF User\Documents\Luke's Files\Native Warm Season Grasses\Pictures\Blueberries (2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9100" y="3581400"/>
            <a:ext cx="49149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2" descr="C:\Users\NWTF User\Documents\Luke's Files\2010 NWTF Grants\Longleaf Grant Reports 2010\BWMA4W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3" descr="C:\Users\NWTF User\Documents\Luke's Files\Native Warm Season Grasses\Truax NWSG Grain Drill (2)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8800" y="0"/>
            <a:ext cx="4775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NWTF User\Documents\Luke's Files\Alabama\Alabama State Board Mtg. Info. 2-5-11\Skyline WMA, AL 1-6-11  (33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53721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2" descr="C:\Users\NWTF User\Documents\Luke's Files\Alabama\Alabama State Board Mtg. Info. 2-5-11\Skyline WMA, AL 1-6-11  (43)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400" y="3206750"/>
            <a:ext cx="5476875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2" descr="C:\Users\NWTF User\Documents\Luke's Files\Alabama\Alabama State Board Mtg. Info. 2-5-11\Skyline WMA, AL 1-6-11  (54)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0"/>
            <a:ext cx="46005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2" descr="C:\Users\NWTF User\Documents\Luke's Files\Alabama\Alabama State Board Mtg. Info. 2-5-11\Skyline WMA, AL 1-6-11  (46)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43475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 descr="C:\Users\NWTF User\Documents\Luke's Files\Mississippi\Misssissippi WMA's-Photos\Choctaw WMA, MS 9-29-09\Gaggle of Turkeys- Choctaw WMA 9-29-0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NWTF User\Documents\Luke's Files\Alabama\Photos of Projects\USFS-NWTF Habitat Projects\MORELA~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-25400"/>
            <a:ext cx="531495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NWTF User\Documents\Luke's Files\Alabama\Photos of Projects\USFS-NWTF Habitat Projects\HOUSTO~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 descr="C:\Users\NWTF User\Documents\Luke's Files\Alabama\Photos of Projects\USFS-NWTF Habitat Projects\MORELA~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NWTF User\Documents\Luke's Files\Alabama\Alabama State Board Mtg. Info. 2-5-11\Skyline WMA, AL 1-16-11  (116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7200" y="0"/>
            <a:ext cx="9601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NWTF User\Documents\Luke's Files\Longleaf Information\Burning Photos in MS 2011- Adam Butler- MDWFP\Longleaf Burn 02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0" y="-114300"/>
            <a:ext cx="9296400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NWTF User\Documents\Luke's Files\Longleaf Information\Burning Photos in MS 2011- Adam Butler- MDWFP\Longleaf Burn 00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NWTF User\Documents\Luke's Files\Longleaf Information\Burning Photos in MS 2011- Adam Butler- MDWFP\Longleaf Burn 02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NWTF User\Documents\Luke's Files\Longleaf Information\Burning Photos in MS 2011- Adam Butler- MDWFP\Longleaf Burn 03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NWTF User\Documents\Luke's Files\Longleaf Information\Burning Photos in MS 2011- Adam Butler- MDWFP\Longleaf Burn 05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NWTF User\Documents\Luke's Files\Longleaf Information\Burning Photos in MS 2011- Adam Butler- MDWFP\Longleaf Burn 03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NWTF User\Documents\Luke's Files\Alabama\AL Wild Turkey Woodland Event- 5-10\Salem Salooms land- AL 2010\4 yr. old LL # 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Box 2"/>
          <p:cNvSpPr txBox="1">
            <a:spLocks noChangeArrowheads="1"/>
          </p:cNvSpPr>
          <p:nvPr/>
        </p:nvSpPr>
        <p:spPr bwMode="auto">
          <a:xfrm>
            <a:off x="2286000" y="5638800"/>
            <a:ext cx="441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latin typeface="Calibri" panose="020F0502020204030204" pitchFamily="34" charset="0"/>
              </a:rPr>
              <a:t>4 Year Old Longleaf Pines burned twice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3400" y="0"/>
            <a:ext cx="10210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NWTF User\Documents\Luke's Files\2012 NWTF Grants\Longleaf Pine Landowners- LA NRCS Grant 2012\SE LA NRCS LLP Field Day 5-24-12\SE LLP Field Day Photos 5-24-12\SE LA LLP Field Day Photos 5-24-12  (32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11734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NWTF User\Documents\Luke's Files\Precribe Fire Information\Mississippi Fire Council\CPBA Burn Trailer Mocku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3400" y="0"/>
            <a:ext cx="10212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Luke\Documents\Luke's Files\Longleaf Acadamy Conf. 1-26-10\LL # 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NWTF User\Documents\Luke's Files\2012 NWTF Grants\Longleaf Pine Landowners- LA NRCS Grant 2012\SE LA NRCS LLP Field Day 5-24-12\SE LLP Field Day Photos 5-24-12\SE LA LLP Field Day Photos 5-24-12  (16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4800" y="-533400"/>
            <a:ext cx="10363200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NWTF User\Documents\Luke's Files\2012 NWTF Grants\Longleaf Pine Landowners- LA NRCS Grant 2012\SE LA NRCS LLP Field Day 5-24-12\SE LLP Field Day Photos 5-24-12\SE LA LLP Field Day Photos 5-24-12  (19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90600" y="0"/>
            <a:ext cx="105156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NWTF User\Documents\Luke's Files\Turkey Pictures\Three Gobblers Hammering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388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Presentation" r:id="rId3" imgW="4570465" imgH="3427468" progId="PowerPoint.Show.8">
                  <p:embed/>
                </p:oleObj>
              </mc:Choice>
              <mc:Fallback>
                <p:oleObj name="Presentation" r:id="rId3" imgW="4570465" imgH="3427468" progId="PowerPoint.Show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5588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NWTF User\Documents\Luke's Files\Mississippi\Mason Creek WMA Stewardship Project 2010-2011\Mason Creek WMA, MS 2009\Chick RD- Pine Timber stand 200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NWTF User\Pictures\Alabama\Oakmulgee RD- AL 11-09\Oakmulgee RD- AL 11-09 00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 descr="C:\Users\NWTF User\Pictures\Louisiana\Louiaiana WMA's\Peason Ridge WMA\Peason Ridge Turkeys 10-11-10 (6).JPG"/>
          <p:cNvPicPr>
            <a:picLocks noChangeAspect="1" noChangeArrowheads="1"/>
          </p:cNvPicPr>
          <p:nvPr/>
        </p:nvPicPr>
        <p:blipFill>
          <a:blip r:embed="rId2" cstate="screen">
            <a:lum bright="2000" contrast="-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9715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7"/>
          <p:cNvSpPr txBox="1">
            <a:spLocks noChangeArrowheads="1"/>
          </p:cNvSpPr>
          <p:nvPr/>
        </p:nvSpPr>
        <p:spPr bwMode="auto">
          <a:xfrm>
            <a:off x="4191000" y="6096000"/>
            <a:ext cx="495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Hens feeding in Longleaf- Peason Ridge WMA- LA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861</TotalTime>
  <Words>105</Words>
  <Application>Microsoft Office PowerPoint</Application>
  <PresentationFormat>On-screen Show (4:3)</PresentationFormat>
  <Paragraphs>12</Paragraphs>
  <Slides>55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Arial</vt:lpstr>
      <vt:lpstr>Calibri</vt:lpstr>
      <vt:lpstr>Office Theme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Wild Turkey Woodlands Field 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Greg</dc:creator>
  <cp:lastModifiedBy>Ross E. Anderson</cp:lastModifiedBy>
  <cp:revision>44</cp:revision>
  <dcterms:created xsi:type="dcterms:W3CDTF">2011-02-12T00:53:49Z</dcterms:created>
  <dcterms:modified xsi:type="dcterms:W3CDTF">2019-10-15T14:59:20Z</dcterms:modified>
</cp:coreProperties>
</file>